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14"/>
  </p:notesMasterIdLst>
  <p:sldIdLst>
    <p:sldId id="256" r:id="rId2"/>
    <p:sldId id="257" r:id="rId3"/>
    <p:sldId id="259" r:id="rId4"/>
    <p:sldId id="269" r:id="rId5"/>
    <p:sldId id="265" r:id="rId6"/>
    <p:sldId id="266" r:id="rId7"/>
    <p:sldId id="267" r:id="rId8"/>
    <p:sldId id="271" r:id="rId9"/>
    <p:sldId id="268" r:id="rId10"/>
    <p:sldId id="261" r:id="rId11"/>
    <p:sldId id="262" r:id="rId12"/>
    <p:sldId id="272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263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123" y="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44FE39-86C8-4C43-8AD6-6ED771121A97}" type="datetimeFigureOut">
              <a:rPr lang="ko-KR" altLang="en-US" smtClean="0"/>
              <a:t>2017-09-02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9D8B2B-F09B-4F29-976A-A039FFD9D5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82237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67" indent="0" algn="ctr">
              <a:buNone/>
              <a:defRPr sz="2000"/>
            </a:lvl2pPr>
            <a:lvl3pPr marL="914332" indent="0" algn="ctr">
              <a:buNone/>
              <a:defRPr sz="1800"/>
            </a:lvl3pPr>
            <a:lvl4pPr marL="1371498" indent="0" algn="ctr">
              <a:buNone/>
              <a:defRPr sz="1600"/>
            </a:lvl4pPr>
            <a:lvl5pPr marL="1828664" indent="0" algn="ctr">
              <a:buNone/>
              <a:defRPr sz="1600"/>
            </a:lvl5pPr>
            <a:lvl6pPr marL="2285830" indent="0" algn="ctr">
              <a:buNone/>
              <a:defRPr sz="1600"/>
            </a:lvl6pPr>
            <a:lvl7pPr marL="2742994" indent="0" algn="ctr">
              <a:buNone/>
              <a:defRPr sz="1600"/>
            </a:lvl7pPr>
            <a:lvl8pPr marL="3200160" indent="0" algn="ctr">
              <a:buNone/>
              <a:defRPr sz="1600"/>
            </a:lvl8pPr>
            <a:lvl9pPr marL="3657327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62F641-3DD8-4CE5-B2EC-8D79580C66A5}" type="datetimeFigureOut">
              <a:rPr lang="ko-KR" altLang="en-US" smtClean="0"/>
              <a:t>2017-09-02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46D18-3FC1-43F5-9742-29D420A03F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19632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62F641-3DD8-4CE5-B2EC-8D79580C66A5}" type="datetimeFigureOut">
              <a:rPr lang="ko-KR" altLang="en-US" smtClean="0"/>
              <a:t>2017-09-02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46D18-3FC1-43F5-9742-29D420A03F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80002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2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3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62F641-3DD8-4CE5-B2EC-8D79580C66A5}" type="datetimeFigureOut">
              <a:rPr lang="ko-KR" altLang="en-US" smtClean="0"/>
              <a:t>2017-09-02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46D18-3FC1-43F5-9742-29D420A03F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77171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427500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62F641-3DD8-4CE5-B2EC-8D79580C66A5}" type="datetimeFigureOut">
              <a:rPr lang="ko-KR" altLang="en-US" smtClean="0"/>
              <a:t>2017-09-02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46D18-3FC1-43F5-9742-29D420A03F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76262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6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71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67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32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49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66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3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299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16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32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62F641-3DD8-4CE5-B2EC-8D79580C66A5}" type="datetimeFigureOut">
              <a:rPr lang="ko-KR" altLang="en-US" smtClean="0"/>
              <a:t>2017-09-02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46D18-3FC1-43F5-9742-29D420A03F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29941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62F641-3DD8-4CE5-B2EC-8D79580C66A5}" type="datetimeFigureOut">
              <a:rPr lang="ko-KR" altLang="en-US" smtClean="0"/>
              <a:t>2017-09-02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46D18-3FC1-43F5-9742-29D420A03F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41502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9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67" indent="0">
              <a:buNone/>
              <a:defRPr sz="2000" b="1"/>
            </a:lvl2pPr>
            <a:lvl3pPr marL="914332" indent="0">
              <a:buNone/>
              <a:defRPr sz="1800" b="1"/>
            </a:lvl3pPr>
            <a:lvl4pPr marL="1371498" indent="0">
              <a:buNone/>
              <a:defRPr sz="1600" b="1"/>
            </a:lvl4pPr>
            <a:lvl5pPr marL="1828664" indent="0">
              <a:buNone/>
              <a:defRPr sz="1600" b="1"/>
            </a:lvl5pPr>
            <a:lvl6pPr marL="2285830" indent="0">
              <a:buNone/>
              <a:defRPr sz="1600" b="1"/>
            </a:lvl6pPr>
            <a:lvl7pPr marL="2742994" indent="0">
              <a:buNone/>
              <a:defRPr sz="1600" b="1"/>
            </a:lvl7pPr>
            <a:lvl8pPr marL="3200160" indent="0">
              <a:buNone/>
              <a:defRPr sz="1600" b="1"/>
            </a:lvl8pPr>
            <a:lvl9pPr marL="3657327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3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67" indent="0">
              <a:buNone/>
              <a:defRPr sz="2000" b="1"/>
            </a:lvl2pPr>
            <a:lvl3pPr marL="914332" indent="0">
              <a:buNone/>
              <a:defRPr sz="1800" b="1"/>
            </a:lvl3pPr>
            <a:lvl4pPr marL="1371498" indent="0">
              <a:buNone/>
              <a:defRPr sz="1600" b="1"/>
            </a:lvl4pPr>
            <a:lvl5pPr marL="1828664" indent="0">
              <a:buNone/>
              <a:defRPr sz="1600" b="1"/>
            </a:lvl5pPr>
            <a:lvl6pPr marL="2285830" indent="0">
              <a:buNone/>
              <a:defRPr sz="1600" b="1"/>
            </a:lvl6pPr>
            <a:lvl7pPr marL="2742994" indent="0">
              <a:buNone/>
              <a:defRPr sz="1600" b="1"/>
            </a:lvl7pPr>
            <a:lvl8pPr marL="3200160" indent="0">
              <a:buNone/>
              <a:defRPr sz="1600" b="1"/>
            </a:lvl8pPr>
            <a:lvl9pPr marL="3657327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3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62F641-3DD8-4CE5-B2EC-8D79580C66A5}" type="datetimeFigureOut">
              <a:rPr lang="ko-KR" altLang="en-US" smtClean="0"/>
              <a:t>2017-09-02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46D18-3FC1-43F5-9742-29D420A03F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93714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62F641-3DD8-4CE5-B2EC-8D79580C66A5}" type="datetimeFigureOut">
              <a:rPr lang="ko-KR" altLang="en-US" smtClean="0"/>
              <a:t>2017-09-02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46D18-3FC1-43F5-9742-29D420A03F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66736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62F641-3DD8-4CE5-B2EC-8D79580C66A5}" type="datetimeFigureOut">
              <a:rPr lang="ko-KR" altLang="en-US" smtClean="0"/>
              <a:t>2017-09-02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46D18-3FC1-43F5-9742-29D420A03F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92471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33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67" indent="0">
              <a:buNone/>
              <a:defRPr sz="1400"/>
            </a:lvl2pPr>
            <a:lvl3pPr marL="914332" indent="0">
              <a:buNone/>
              <a:defRPr sz="1200"/>
            </a:lvl3pPr>
            <a:lvl4pPr marL="1371498" indent="0">
              <a:buNone/>
              <a:defRPr sz="1000"/>
            </a:lvl4pPr>
            <a:lvl5pPr marL="1828664" indent="0">
              <a:buNone/>
              <a:defRPr sz="1000"/>
            </a:lvl5pPr>
            <a:lvl6pPr marL="2285830" indent="0">
              <a:buNone/>
              <a:defRPr sz="1000"/>
            </a:lvl6pPr>
            <a:lvl7pPr marL="2742994" indent="0">
              <a:buNone/>
              <a:defRPr sz="1000"/>
            </a:lvl7pPr>
            <a:lvl8pPr marL="3200160" indent="0">
              <a:buNone/>
              <a:defRPr sz="1000"/>
            </a:lvl8pPr>
            <a:lvl9pPr marL="3657327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62F641-3DD8-4CE5-B2EC-8D79580C66A5}" type="datetimeFigureOut">
              <a:rPr lang="ko-KR" altLang="en-US" smtClean="0"/>
              <a:t>2017-09-02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46D18-3FC1-43F5-9742-29D420A03F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74053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33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167" indent="0">
              <a:buNone/>
              <a:defRPr sz="2800"/>
            </a:lvl2pPr>
            <a:lvl3pPr marL="914332" indent="0">
              <a:buNone/>
              <a:defRPr sz="2400"/>
            </a:lvl3pPr>
            <a:lvl4pPr marL="1371498" indent="0">
              <a:buNone/>
              <a:defRPr sz="2000"/>
            </a:lvl4pPr>
            <a:lvl5pPr marL="1828664" indent="0">
              <a:buNone/>
              <a:defRPr sz="2000"/>
            </a:lvl5pPr>
            <a:lvl6pPr marL="2285830" indent="0">
              <a:buNone/>
              <a:defRPr sz="2000"/>
            </a:lvl6pPr>
            <a:lvl7pPr marL="2742994" indent="0">
              <a:buNone/>
              <a:defRPr sz="2000"/>
            </a:lvl7pPr>
            <a:lvl8pPr marL="3200160" indent="0">
              <a:buNone/>
              <a:defRPr sz="2000"/>
            </a:lvl8pPr>
            <a:lvl9pPr marL="3657327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67" indent="0">
              <a:buNone/>
              <a:defRPr sz="1400"/>
            </a:lvl2pPr>
            <a:lvl3pPr marL="914332" indent="0">
              <a:buNone/>
              <a:defRPr sz="1200"/>
            </a:lvl3pPr>
            <a:lvl4pPr marL="1371498" indent="0">
              <a:buNone/>
              <a:defRPr sz="1000"/>
            </a:lvl4pPr>
            <a:lvl5pPr marL="1828664" indent="0">
              <a:buNone/>
              <a:defRPr sz="1000"/>
            </a:lvl5pPr>
            <a:lvl6pPr marL="2285830" indent="0">
              <a:buNone/>
              <a:defRPr sz="1000"/>
            </a:lvl6pPr>
            <a:lvl7pPr marL="2742994" indent="0">
              <a:buNone/>
              <a:defRPr sz="1000"/>
            </a:lvl7pPr>
            <a:lvl8pPr marL="3200160" indent="0">
              <a:buNone/>
              <a:defRPr sz="1000"/>
            </a:lvl8pPr>
            <a:lvl9pPr marL="3657327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62F641-3DD8-4CE5-B2EC-8D79580C66A5}" type="datetimeFigureOut">
              <a:rPr lang="ko-KR" altLang="en-US" smtClean="0"/>
              <a:t>2017-09-02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46D18-3FC1-43F5-9742-29D420A03F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81649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0">
              <a:schemeClr val="bg1">
                <a:lumMod val="85000"/>
                <a:lumOff val="15000"/>
              </a:schemeClr>
            </a:gs>
            <a:gs pos="100000">
              <a:schemeClr val="bg1">
                <a:lumMod val="65000"/>
                <a:lumOff val="3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62F641-3DD8-4CE5-B2EC-8D79580C66A5}" type="datetimeFigureOut">
              <a:rPr lang="ko-KR" altLang="en-US" smtClean="0"/>
              <a:t>2017-09-02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046D18-3FC1-43F5-9742-29D420A03F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551515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</p:sldLayoutIdLst>
  <p:txStyles>
    <p:titleStyle>
      <a:lvl1pPr algn="l" defTabSz="914332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4" indent="-228584" algn="l" defTabSz="914332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50" indent="-228584" algn="l" defTabSz="914332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14" indent="-228584" algn="l" defTabSz="914332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080" indent="-228584" algn="l" defTabSz="914332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47" indent="-228584" algn="l" defTabSz="914332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12" indent="-228584" algn="l" defTabSz="914332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78" indent="-228584" algn="l" defTabSz="914332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44" indent="-228584" algn="l" defTabSz="914332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10" indent="-228584" algn="l" defTabSz="914332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32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7" algn="l" defTabSz="914332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32" algn="l" defTabSz="914332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98" algn="l" defTabSz="914332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64" algn="l" defTabSz="914332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30" algn="l" defTabSz="914332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94" algn="l" defTabSz="914332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60" algn="l" defTabSz="914332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27" algn="l" defTabSz="914332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내용 개체 틀 14"/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98" b="10933"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FFFFFF"/>
                </a:solidFill>
              </a:rPr>
              <a:t>Photo Place</a:t>
            </a:r>
            <a:endParaRPr lang="ko-KR" altLang="en-US" dirty="0">
              <a:solidFill>
                <a:srgbClr val="FFFFFF"/>
              </a:solidFill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/>
          <a:p>
            <a:r>
              <a:rPr lang="en-US" altLang="ko-KR">
                <a:solidFill>
                  <a:srgbClr val="FFFFFF"/>
                </a:solidFill>
              </a:rPr>
              <a:t>GPS </a:t>
            </a:r>
            <a:r>
              <a:rPr lang="ko-KR" altLang="en-US">
                <a:solidFill>
                  <a:srgbClr val="FFFFFF"/>
                </a:solidFill>
              </a:rPr>
              <a:t>기반 사진 공유 </a:t>
            </a:r>
            <a:r>
              <a:rPr lang="en-US" altLang="ko-KR">
                <a:solidFill>
                  <a:srgbClr val="FFFFFF"/>
                </a:solidFill>
              </a:rPr>
              <a:t>SNS</a:t>
            </a:r>
            <a:endParaRPr lang="ko-KR" altLang="en-US">
              <a:solidFill>
                <a:srgbClr val="FFFFFF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364435" y="5529943"/>
            <a:ext cx="23349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2015125005 </a:t>
            </a:r>
            <a:r>
              <a:rPr lang="ko-KR" altLang="en-US" sz="2000" dirty="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강정석</a:t>
            </a:r>
            <a:endParaRPr lang="en-US" altLang="ko-KR" sz="2000" dirty="0">
              <a:solidFill>
                <a:schemeClr val="tx1">
                  <a:lumMod val="95000"/>
                </a:schemeClr>
              </a:solidFill>
              <a:effectLst>
                <a:outerShdw blurRad="50800" dist="38100" dir="2700000" algn="tl" rotWithShape="0">
                  <a:schemeClr val="bg1">
                    <a:alpha val="40000"/>
                  </a:schemeClr>
                </a:outerShdw>
              </a:effectLst>
            </a:endParaRPr>
          </a:p>
          <a:p>
            <a:r>
              <a:rPr lang="en-US" altLang="ko-KR" sz="2000" dirty="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2015125068 </a:t>
            </a:r>
            <a:r>
              <a:rPr lang="ko-KR" altLang="en-US" sz="2000" dirty="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임희제</a:t>
            </a:r>
          </a:p>
        </p:txBody>
      </p:sp>
    </p:spTree>
    <p:extLst>
      <p:ext uri="{BB962C8B-B14F-4D97-AF65-F5344CB8AC3E}">
        <p14:creationId xmlns:p14="http://schemas.microsoft.com/office/powerpoint/2010/main" val="12308599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505" y="1185579"/>
            <a:ext cx="3191066" cy="5318443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6240" y="190215"/>
            <a:ext cx="10515600" cy="593555"/>
          </a:xfrm>
        </p:spPr>
        <p:txBody>
          <a:bodyPr>
            <a:normAutofit/>
          </a:bodyPr>
          <a:lstStyle/>
          <a:p>
            <a:r>
              <a:rPr lang="ko-KR" altLang="en-US" sz="3200" dirty="0"/>
              <a:t>사진을 찍었을 때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424040" y="1674350"/>
            <a:ext cx="5736774" cy="42011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/>
          </a:p>
          <a:p>
            <a:r>
              <a:rPr lang="ko-KR" altLang="en-US" sz="2100" dirty="0"/>
              <a:t>사용자는 마음에 드는 사진을 선택할 수 있습니다</a:t>
            </a:r>
            <a:endParaRPr lang="en-US" altLang="ko-KR" sz="2100" dirty="0"/>
          </a:p>
          <a:p>
            <a:endParaRPr lang="en-US" altLang="ko-KR" sz="2100" dirty="0"/>
          </a:p>
          <a:p>
            <a:endParaRPr lang="en-US" altLang="ko-KR" sz="2100" dirty="0"/>
          </a:p>
          <a:p>
            <a:r>
              <a:rPr lang="ko-KR" altLang="en-US" sz="2100" dirty="0"/>
              <a:t>사용자가 올리기 버튼을 누르면 선택된 사진과 관련 정보가 </a:t>
            </a:r>
            <a:r>
              <a:rPr lang="en-US" altLang="ko-KR" sz="2100" dirty="0"/>
              <a:t>Photo Place </a:t>
            </a:r>
            <a:r>
              <a:rPr lang="ko-KR" altLang="en-US" sz="2100" dirty="0"/>
              <a:t>속 사용자가 사진을 찍었던 장소에 저장됩니다</a:t>
            </a:r>
            <a:r>
              <a:rPr lang="en-US" altLang="ko-KR" sz="2100" dirty="0"/>
              <a:t>.</a:t>
            </a:r>
          </a:p>
          <a:p>
            <a:endParaRPr lang="en-US" altLang="ko-KR" sz="2100" dirty="0"/>
          </a:p>
          <a:p>
            <a:endParaRPr lang="en-US" altLang="ko-KR" sz="2100" dirty="0"/>
          </a:p>
          <a:p>
            <a:r>
              <a:rPr lang="ko-KR" altLang="en-US" sz="2100" dirty="0"/>
              <a:t>사용자가 취소 버튼을 누르면 아무 일도 발생하지 않으며 이전화면으로 돌아갑니다</a:t>
            </a:r>
            <a:r>
              <a:rPr lang="en-US" altLang="ko-KR" sz="2100" dirty="0"/>
              <a:t>.</a:t>
            </a:r>
          </a:p>
          <a:p>
            <a:endParaRPr lang="en-US" altLang="ko-KR" dirty="0"/>
          </a:p>
        </p:txBody>
      </p:sp>
      <p:cxnSp>
        <p:nvCxnSpPr>
          <p:cNvPr id="7" name="직선 연결선 6"/>
          <p:cNvCxnSpPr/>
          <p:nvPr/>
        </p:nvCxnSpPr>
        <p:spPr>
          <a:xfrm>
            <a:off x="166240" y="783770"/>
            <a:ext cx="11742731" cy="0"/>
          </a:xfrm>
          <a:prstGeom prst="line">
            <a:avLst/>
          </a:prstGeom>
          <a:ln w="190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70949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589" y="1185579"/>
            <a:ext cx="3191067" cy="5318444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6240" y="190215"/>
            <a:ext cx="10515600" cy="593555"/>
          </a:xfrm>
        </p:spPr>
        <p:txBody>
          <a:bodyPr>
            <a:normAutofit/>
          </a:bodyPr>
          <a:lstStyle/>
          <a:p>
            <a:r>
              <a:rPr lang="ko-KR" altLang="en-US" sz="3200" dirty="0"/>
              <a:t>사진을 찍었던 장소에 다시 방문 하였을 때</a:t>
            </a:r>
            <a:endParaRPr lang="en-US" altLang="ko-KR" sz="3200" dirty="0"/>
          </a:p>
        </p:txBody>
      </p:sp>
      <p:sp>
        <p:nvSpPr>
          <p:cNvPr id="3" name="TextBox 2"/>
          <p:cNvSpPr txBox="1"/>
          <p:nvPr/>
        </p:nvSpPr>
        <p:spPr>
          <a:xfrm>
            <a:off x="7227224" y="1640259"/>
            <a:ext cx="4890131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/>
          </a:p>
          <a:p>
            <a:r>
              <a:rPr lang="ko-KR" altLang="en-US" sz="2100" dirty="0"/>
              <a:t>사용자가 이전에 사진을 찍었던 장소에 다시 방문하게 되면 팝업 알림이 발생합니다</a:t>
            </a:r>
            <a:r>
              <a:rPr lang="en-US" altLang="ko-KR" sz="2100" dirty="0"/>
              <a:t>.</a:t>
            </a:r>
          </a:p>
          <a:p>
            <a:endParaRPr lang="en-US" altLang="ko-KR" sz="2100" dirty="0"/>
          </a:p>
          <a:p>
            <a:endParaRPr lang="en-US" altLang="ko-KR" sz="2100" dirty="0"/>
          </a:p>
          <a:p>
            <a:r>
              <a:rPr lang="ko-KR" altLang="en-US" sz="2100" dirty="0"/>
              <a:t>사용자가 닫기 버튼을 누르면 아무 일도 발생하지 않으며 팝업창이 닫힙니다</a:t>
            </a:r>
            <a:r>
              <a:rPr lang="en-US" altLang="ko-KR" sz="2100" dirty="0"/>
              <a:t>.</a:t>
            </a:r>
          </a:p>
          <a:p>
            <a:endParaRPr lang="en-US" altLang="ko-KR" sz="2100" dirty="0"/>
          </a:p>
          <a:p>
            <a:endParaRPr lang="en-US" altLang="ko-KR" sz="2100" dirty="0"/>
          </a:p>
          <a:p>
            <a:r>
              <a:rPr lang="ko-KR" altLang="en-US" sz="2100" dirty="0"/>
              <a:t>사용자가 </a:t>
            </a:r>
            <a:r>
              <a:rPr lang="ko-KR" altLang="en-US" sz="2100" dirty="0" err="1"/>
              <a:t>보러가기</a:t>
            </a:r>
            <a:r>
              <a:rPr lang="ko-KR" altLang="en-US" sz="2100" dirty="0"/>
              <a:t> 버튼을 누르면  사용자가 예전에 이 장소에서 찍었던 사진들을 볼 수 있습니다</a:t>
            </a:r>
            <a:r>
              <a:rPr lang="en-US" altLang="ko-KR" sz="2100" dirty="0"/>
              <a:t>.</a:t>
            </a:r>
          </a:p>
        </p:txBody>
      </p:sp>
      <p:pic>
        <p:nvPicPr>
          <p:cNvPr id="8" name="그림 7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9240" y="1185579"/>
            <a:ext cx="3189600" cy="5317200"/>
          </a:xfrm>
          <a:prstGeom prst="rect">
            <a:avLst/>
          </a:prstGeom>
        </p:spPr>
      </p:pic>
      <p:cxnSp>
        <p:nvCxnSpPr>
          <p:cNvPr id="9" name="직선 연결선 8"/>
          <p:cNvCxnSpPr/>
          <p:nvPr/>
        </p:nvCxnSpPr>
        <p:spPr>
          <a:xfrm>
            <a:off x="166240" y="783770"/>
            <a:ext cx="11742731" cy="0"/>
          </a:xfrm>
          <a:prstGeom prst="line">
            <a:avLst/>
          </a:prstGeom>
          <a:ln w="190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70519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37461" y="2833015"/>
            <a:ext cx="10515600" cy="144451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ko-KR" sz="9600" dirty="0"/>
              <a:t>Q&amp;A</a:t>
            </a:r>
            <a:endParaRPr lang="ko-KR" altLang="en-US" sz="9600" dirty="0"/>
          </a:p>
        </p:txBody>
      </p:sp>
    </p:spTree>
    <p:extLst>
      <p:ext uri="{BB962C8B-B14F-4D97-AF65-F5344CB8AC3E}">
        <p14:creationId xmlns:p14="http://schemas.microsoft.com/office/powerpoint/2010/main" val="21587061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내용 개체 틀 1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19" r="24544" b="-1"/>
          <a:stretch/>
        </p:blipFill>
        <p:spPr>
          <a:xfrm>
            <a:off x="20" y="10"/>
            <a:ext cx="4668233" cy="6857990"/>
          </a:xfrm>
          <a:prstGeom prst="rect">
            <a:avLst/>
          </a:prstGeom>
        </p:spPr>
      </p:pic>
      <p:grpSp>
        <p:nvGrpSpPr>
          <p:cNvPr id="32" name="Group 28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 flipV="1">
            <a:off x="973338" y="0"/>
            <a:ext cx="11218662" cy="6858000"/>
            <a:chOff x="0" y="0"/>
            <a:chExt cx="11218662" cy="6858000"/>
          </a:xfrm>
        </p:grpSpPr>
        <p:sp>
          <p:nvSpPr>
            <p:cNvPr id="30" name="Freeform 28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0"/>
              <a:ext cx="11218661" cy="6858000"/>
            </a:xfrm>
            <a:custGeom>
              <a:avLst/>
              <a:gdLst>
                <a:gd name="connsiteX0" fmla="*/ 0 w 11218661"/>
                <a:gd name="connsiteY0" fmla="*/ 0 h 6858000"/>
                <a:gd name="connsiteX1" fmla="*/ 8042507 w 11218661"/>
                <a:gd name="connsiteY1" fmla="*/ 0 h 6858000"/>
                <a:gd name="connsiteX2" fmla="*/ 11218661 w 11218661"/>
                <a:gd name="connsiteY2" fmla="*/ 6858000 h 6858000"/>
                <a:gd name="connsiteX3" fmla="*/ 0 w 11218661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18661" h="6858000">
                  <a:moveTo>
                    <a:pt x="0" y="0"/>
                  </a:moveTo>
                  <a:lnTo>
                    <a:pt x="8042507" y="0"/>
                  </a:lnTo>
                  <a:lnTo>
                    <a:pt x="11218661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Freeform 26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0771752" cy="6858000"/>
            </a:xfrm>
            <a:custGeom>
              <a:avLst/>
              <a:gdLst>
                <a:gd name="connsiteX0" fmla="*/ 0 w 10771752"/>
                <a:gd name="connsiteY0" fmla="*/ 0 h 6858000"/>
                <a:gd name="connsiteX1" fmla="*/ 7595598 w 10771752"/>
                <a:gd name="connsiteY1" fmla="*/ 0 h 6858000"/>
                <a:gd name="connsiteX2" fmla="*/ 10771752 w 10771752"/>
                <a:gd name="connsiteY2" fmla="*/ 6858000 h 6858000"/>
                <a:gd name="connsiteX3" fmla="*/ 0 w 10771752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71752" h="6858000">
                  <a:moveTo>
                    <a:pt x="0" y="0"/>
                  </a:moveTo>
                  <a:lnTo>
                    <a:pt x="7595598" y="0"/>
                  </a:lnTo>
                  <a:lnTo>
                    <a:pt x="10771752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384039" y="365125"/>
            <a:ext cx="7164493" cy="1325563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목차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387515" y="1870201"/>
            <a:ext cx="7161017" cy="4154361"/>
          </a:xfrm>
        </p:spPr>
        <p:txBody>
          <a:bodyPr>
            <a:normAutofit/>
          </a:bodyPr>
          <a:lstStyle/>
          <a:p>
            <a:r>
              <a:rPr lang="ko-KR" altLang="en-US" sz="2200" dirty="0">
                <a:solidFill>
                  <a:schemeClr val="bg1"/>
                </a:solidFill>
              </a:rPr>
              <a:t>프로젝트 소개</a:t>
            </a:r>
            <a:endParaRPr lang="en-US" altLang="ko-KR" sz="22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altLang="ko-KR" sz="2200" dirty="0">
              <a:solidFill>
                <a:schemeClr val="bg1"/>
              </a:solidFill>
            </a:endParaRPr>
          </a:p>
          <a:p>
            <a:r>
              <a:rPr lang="ko-KR" altLang="en-US" sz="2200" dirty="0">
                <a:solidFill>
                  <a:schemeClr val="bg1"/>
                </a:solidFill>
              </a:rPr>
              <a:t>사용자가 직접 어플리케이션을 사용할 때</a:t>
            </a:r>
            <a:endParaRPr lang="en-US" altLang="ko-KR" sz="2200" dirty="0">
              <a:solidFill>
                <a:schemeClr val="bg1"/>
              </a:solidFill>
            </a:endParaRPr>
          </a:p>
          <a:p>
            <a:pPr lvl="1"/>
            <a:r>
              <a:rPr lang="ko-KR" altLang="en-US" sz="2200" dirty="0">
                <a:solidFill>
                  <a:schemeClr val="bg1"/>
                </a:solidFill>
              </a:rPr>
              <a:t>메인 화면</a:t>
            </a:r>
            <a:endParaRPr lang="en-US" altLang="ko-KR" sz="2200" dirty="0">
              <a:solidFill>
                <a:schemeClr val="bg1"/>
              </a:solidFill>
            </a:endParaRPr>
          </a:p>
          <a:p>
            <a:pPr lvl="1"/>
            <a:r>
              <a:rPr lang="ko-KR" altLang="en-US" sz="2200" dirty="0">
                <a:solidFill>
                  <a:schemeClr val="bg1"/>
                </a:solidFill>
              </a:rPr>
              <a:t>원하는 장소의 사진 보기</a:t>
            </a:r>
            <a:endParaRPr lang="en-US" altLang="ko-KR" sz="2200" dirty="0">
              <a:solidFill>
                <a:schemeClr val="bg1"/>
              </a:solidFill>
            </a:endParaRPr>
          </a:p>
          <a:p>
            <a:pPr lvl="1"/>
            <a:endParaRPr lang="en-US" altLang="ko-KR" sz="2200" dirty="0">
              <a:solidFill>
                <a:schemeClr val="bg1"/>
              </a:solidFill>
            </a:endParaRPr>
          </a:p>
          <a:p>
            <a:r>
              <a:rPr lang="ko-KR" altLang="en-US" sz="2200" dirty="0">
                <a:solidFill>
                  <a:schemeClr val="bg1"/>
                </a:solidFill>
              </a:rPr>
              <a:t>어플리케이션이 백그라운드에서 실행될 때</a:t>
            </a:r>
            <a:endParaRPr lang="en-US" altLang="ko-KR" sz="2200" dirty="0">
              <a:solidFill>
                <a:schemeClr val="bg1"/>
              </a:solidFill>
            </a:endParaRPr>
          </a:p>
          <a:p>
            <a:pPr lvl="1"/>
            <a:r>
              <a:rPr lang="ko-KR" altLang="en-US" sz="2200" dirty="0">
                <a:solidFill>
                  <a:schemeClr val="bg1"/>
                </a:solidFill>
              </a:rPr>
              <a:t>사진을 찍었을 때</a:t>
            </a:r>
            <a:endParaRPr lang="en-US" altLang="ko-KR" sz="2200" dirty="0">
              <a:solidFill>
                <a:schemeClr val="bg1"/>
              </a:solidFill>
            </a:endParaRPr>
          </a:p>
          <a:p>
            <a:pPr lvl="1"/>
            <a:r>
              <a:rPr lang="ko-KR" altLang="en-US" sz="2200" dirty="0">
                <a:solidFill>
                  <a:schemeClr val="bg1"/>
                </a:solidFill>
              </a:rPr>
              <a:t>사진을 찍었던 장소에 다시 방문하였을 때</a:t>
            </a:r>
            <a:endParaRPr lang="en-US" altLang="ko-KR" sz="2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05847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6240" y="190215"/>
            <a:ext cx="10515600" cy="593555"/>
          </a:xfrm>
        </p:spPr>
        <p:txBody>
          <a:bodyPr>
            <a:normAutofit/>
          </a:bodyPr>
          <a:lstStyle/>
          <a:p>
            <a:r>
              <a:rPr lang="ko-KR" altLang="en-US" sz="3200" dirty="0"/>
              <a:t>프로젝트 소개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166240" y="783770"/>
            <a:ext cx="11742731" cy="0"/>
          </a:xfrm>
          <a:prstGeom prst="line">
            <a:avLst/>
          </a:prstGeom>
          <a:ln w="190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내용 개체 틀 1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85" y="1069819"/>
            <a:ext cx="3482546" cy="5459526"/>
          </a:xfrm>
        </p:spPr>
      </p:pic>
      <p:sp>
        <p:nvSpPr>
          <p:cNvPr id="4" name="TextBox 3"/>
          <p:cNvSpPr txBox="1"/>
          <p:nvPr/>
        </p:nvSpPr>
        <p:spPr>
          <a:xfrm>
            <a:off x="4614254" y="2143592"/>
            <a:ext cx="6653014" cy="3277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ko-KR" altLang="en-US" sz="2300" dirty="0"/>
              <a:t>원하는 지역의 사진을 보며 정보를 얻을 수 있다</a:t>
            </a:r>
            <a:endParaRPr lang="en-US" altLang="ko-KR" sz="2300" dirty="0"/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US" altLang="ko-KR" sz="2300" dirty="0"/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US" altLang="ko-KR" sz="2300" dirty="0"/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ko-KR" altLang="en-US" sz="2300" dirty="0"/>
              <a:t>내가 찍은 사진을 공유하여 함께 사진지도를 만들어 갈 수 있다</a:t>
            </a:r>
            <a:r>
              <a:rPr lang="en-US" altLang="ko-KR" sz="2300" dirty="0"/>
              <a:t>.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US" altLang="ko-KR" sz="2300" dirty="0"/>
          </a:p>
          <a:p>
            <a:pPr marL="342900" indent="-342900">
              <a:buAutoNum type="arabicPeriod"/>
            </a:pPr>
            <a:endParaRPr lang="en-US" altLang="ko-KR" sz="2300" dirty="0"/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ko-KR" altLang="en-US" sz="2300" dirty="0"/>
              <a:t>내가 사진을 찍었던 장소에 다시 방문 했을 때 예전 사진을 보며 추억을 회상할 수 있다</a:t>
            </a:r>
            <a:r>
              <a:rPr lang="en-US" altLang="ko-KR" sz="2300" dirty="0"/>
              <a:t>.</a:t>
            </a:r>
            <a:endParaRPr lang="ko-KR" altLang="en-US" sz="2300" dirty="0"/>
          </a:p>
        </p:txBody>
      </p:sp>
    </p:spTree>
    <p:extLst>
      <p:ext uri="{BB962C8B-B14F-4D97-AF65-F5344CB8AC3E}">
        <p14:creationId xmlns:p14="http://schemas.microsoft.com/office/powerpoint/2010/main" val="36190229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lumMod val="50000"/>
                <a:lumOff val="50000"/>
              </a:schemeClr>
            </a:gs>
            <a:gs pos="0">
              <a:schemeClr val="bg1">
                <a:lumMod val="85000"/>
                <a:lumOff val="15000"/>
              </a:schemeClr>
            </a:gs>
            <a:gs pos="100000">
              <a:schemeClr val="bg1">
                <a:lumMod val="65000"/>
                <a:lumOff val="3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>
            <a:extLst>
              <a:ext uri="{FF2B5EF4-FFF2-40B4-BE49-F238E27FC236}">
                <a16:creationId xmlns:a16="http://schemas.microsoft.com/office/drawing/2014/main" id="{D1B90E67-9095-47B0-93B9-77744D9EEBCB}"/>
              </a:ext>
            </a:extLst>
          </p:cNvPr>
          <p:cNvSpPr/>
          <p:nvPr/>
        </p:nvSpPr>
        <p:spPr>
          <a:xfrm>
            <a:off x="4582014" y="1442669"/>
            <a:ext cx="2435280" cy="130204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effectLst>
                  <a:outerShdw blurRad="50800" dist="50800" dir="5400000" algn="ctr" rotWithShape="0">
                    <a:schemeClr val="bg1">
                      <a:lumMod val="50000"/>
                      <a:lumOff val="50000"/>
                    </a:schemeClr>
                  </a:outerShdw>
                </a:effectLst>
              </a:rPr>
              <a:t>어플리케이션 실행</a:t>
            </a: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47347CE0-BEB1-41FE-921B-733AC361BC6C}"/>
              </a:ext>
            </a:extLst>
          </p:cNvPr>
          <p:cNvSpPr/>
          <p:nvPr/>
        </p:nvSpPr>
        <p:spPr>
          <a:xfrm>
            <a:off x="8141831" y="1687586"/>
            <a:ext cx="1405125" cy="78166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effectLst>
                  <a:outerShdw blurRad="50800" dist="50800" dir="5400000" algn="ctr" rotWithShape="0">
                    <a:schemeClr val="bg1">
                      <a:lumMod val="50000"/>
                      <a:lumOff val="50000"/>
                    </a:schemeClr>
                  </a:outerShdw>
                </a:effectLst>
              </a:rPr>
              <a:t>로그인</a:t>
            </a: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816E0FDB-C6DA-425C-BC04-CCFC6CE3A659}"/>
              </a:ext>
            </a:extLst>
          </p:cNvPr>
          <p:cNvCxnSpPr/>
          <p:nvPr/>
        </p:nvCxnSpPr>
        <p:spPr>
          <a:xfrm>
            <a:off x="3100697" y="2078418"/>
            <a:ext cx="124175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67D676D2-36BD-454C-9ED2-EABC2371808E}"/>
              </a:ext>
            </a:extLst>
          </p:cNvPr>
          <p:cNvCxnSpPr>
            <a:cxnSpLocks/>
          </p:cNvCxnSpPr>
          <p:nvPr/>
        </p:nvCxnSpPr>
        <p:spPr>
          <a:xfrm>
            <a:off x="7303965" y="2143630"/>
            <a:ext cx="66482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66F2885D-5EC1-4DE7-B3CF-418515203E9F}"/>
              </a:ext>
            </a:extLst>
          </p:cNvPr>
          <p:cNvCxnSpPr>
            <a:cxnSpLocks/>
          </p:cNvCxnSpPr>
          <p:nvPr/>
        </p:nvCxnSpPr>
        <p:spPr>
          <a:xfrm>
            <a:off x="5776989" y="2902535"/>
            <a:ext cx="0" cy="54042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6" name="타원 25">
            <a:extLst>
              <a:ext uri="{FF2B5EF4-FFF2-40B4-BE49-F238E27FC236}">
                <a16:creationId xmlns:a16="http://schemas.microsoft.com/office/drawing/2014/main" id="{8418C9E7-6EAA-46A4-9E29-EF0C930830E7}"/>
              </a:ext>
            </a:extLst>
          </p:cNvPr>
          <p:cNvSpPr/>
          <p:nvPr/>
        </p:nvSpPr>
        <p:spPr>
          <a:xfrm>
            <a:off x="4428977" y="3508144"/>
            <a:ext cx="2480612" cy="9796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effectLst>
                  <a:outerShdw blurRad="50800" dist="50800" dir="5400000" algn="ctr" rotWithShape="0">
                    <a:schemeClr val="bg1">
                      <a:lumMod val="50000"/>
                      <a:lumOff val="50000"/>
                    </a:schemeClr>
                  </a:outerShdw>
                </a:effectLst>
              </a:rPr>
              <a:t>사진 보기</a:t>
            </a: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2ABFB157-C0C8-4962-A388-447C94D92E0A}"/>
              </a:ext>
            </a:extLst>
          </p:cNvPr>
          <p:cNvCxnSpPr>
            <a:cxnSpLocks/>
          </p:cNvCxnSpPr>
          <p:nvPr/>
        </p:nvCxnSpPr>
        <p:spPr>
          <a:xfrm flipH="1">
            <a:off x="7017294" y="2582534"/>
            <a:ext cx="1254358" cy="95773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9" name="타원 28">
            <a:extLst>
              <a:ext uri="{FF2B5EF4-FFF2-40B4-BE49-F238E27FC236}">
                <a16:creationId xmlns:a16="http://schemas.microsoft.com/office/drawing/2014/main" id="{4A205BC3-5F0D-43E7-8DC4-C3A1D3F1CD4A}"/>
              </a:ext>
            </a:extLst>
          </p:cNvPr>
          <p:cNvSpPr/>
          <p:nvPr/>
        </p:nvSpPr>
        <p:spPr>
          <a:xfrm>
            <a:off x="2981897" y="5372393"/>
            <a:ext cx="2415194" cy="72818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effectLst>
                  <a:outerShdw blurRad="50800" dist="50800" dir="5400000" algn="ctr" rotWithShape="0">
                    <a:schemeClr val="bg1">
                      <a:lumMod val="50000"/>
                      <a:lumOff val="50000"/>
                    </a:schemeClr>
                  </a:outerShdw>
                </a:effectLst>
              </a:rPr>
              <a:t>나의 사진 보기</a:t>
            </a: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F2A3467D-3F2B-4CCC-9BA7-00E69647764F}"/>
              </a:ext>
            </a:extLst>
          </p:cNvPr>
          <p:cNvCxnSpPr>
            <a:cxnSpLocks/>
          </p:cNvCxnSpPr>
          <p:nvPr/>
        </p:nvCxnSpPr>
        <p:spPr>
          <a:xfrm flipV="1">
            <a:off x="4404366" y="4544386"/>
            <a:ext cx="645731" cy="684297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4" name="타원 33">
            <a:extLst>
              <a:ext uri="{FF2B5EF4-FFF2-40B4-BE49-F238E27FC236}">
                <a16:creationId xmlns:a16="http://schemas.microsoft.com/office/drawing/2014/main" id="{15AE8D19-4F59-47DD-A9F5-C5DDD31E7BF3}"/>
              </a:ext>
            </a:extLst>
          </p:cNvPr>
          <p:cNvSpPr/>
          <p:nvPr/>
        </p:nvSpPr>
        <p:spPr>
          <a:xfrm>
            <a:off x="5916359" y="5355382"/>
            <a:ext cx="2474458" cy="72818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effectLst>
                  <a:outerShdw blurRad="50800" dist="50800" dir="5400000" algn="ctr" rotWithShape="0">
                    <a:schemeClr val="bg1">
                      <a:lumMod val="50000"/>
                      <a:lumOff val="50000"/>
                    </a:schemeClr>
                  </a:outerShdw>
                </a:effectLst>
              </a:rPr>
              <a:t>지역 사진 보기</a:t>
            </a: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446F8E69-0158-4258-BAD3-FEBCFD995949}"/>
              </a:ext>
            </a:extLst>
          </p:cNvPr>
          <p:cNvCxnSpPr>
            <a:cxnSpLocks/>
          </p:cNvCxnSpPr>
          <p:nvPr/>
        </p:nvCxnSpPr>
        <p:spPr>
          <a:xfrm flipH="1" flipV="1">
            <a:off x="6382270" y="4544387"/>
            <a:ext cx="527319" cy="684296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39334791-F7A1-4D21-92A3-70E4540746FB}"/>
              </a:ext>
            </a:extLst>
          </p:cNvPr>
          <p:cNvCxnSpPr>
            <a:cxnSpLocks/>
          </p:cNvCxnSpPr>
          <p:nvPr/>
        </p:nvCxnSpPr>
        <p:spPr>
          <a:xfrm>
            <a:off x="7153588" y="4024089"/>
            <a:ext cx="141646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1" name="타원 40">
            <a:extLst>
              <a:ext uri="{FF2B5EF4-FFF2-40B4-BE49-F238E27FC236}">
                <a16:creationId xmlns:a16="http://schemas.microsoft.com/office/drawing/2014/main" id="{858C7C36-40E6-4155-97F4-D61E2F436D86}"/>
              </a:ext>
            </a:extLst>
          </p:cNvPr>
          <p:cNvSpPr/>
          <p:nvPr/>
        </p:nvSpPr>
        <p:spPr>
          <a:xfrm>
            <a:off x="8778487" y="3328790"/>
            <a:ext cx="1903353" cy="1390598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effectLst>
                  <a:outerShdw blurRad="50800" dist="50800" dir="5400000" algn="ctr" rotWithShape="0">
                    <a:schemeClr val="bg1">
                      <a:lumMod val="50000"/>
                      <a:lumOff val="50000"/>
                    </a:schemeClr>
                  </a:outerShdw>
                </a:effectLst>
              </a:rPr>
              <a:t>좋아요 및 댓글 달기</a:t>
            </a:r>
          </a:p>
        </p:txBody>
      </p:sp>
      <p:sp>
        <p:nvSpPr>
          <p:cNvPr id="40" name="제목 1"/>
          <p:cNvSpPr txBox="1">
            <a:spLocks/>
          </p:cNvSpPr>
          <p:nvPr/>
        </p:nvSpPr>
        <p:spPr>
          <a:xfrm>
            <a:off x="166240" y="190215"/>
            <a:ext cx="10515600" cy="59355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332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200" dirty="0"/>
              <a:t>사용자가 직접 어플리케이션을 사용할 때</a:t>
            </a:r>
          </a:p>
        </p:txBody>
      </p:sp>
      <p:grpSp>
        <p:nvGrpSpPr>
          <p:cNvPr id="11" name="그룹 10"/>
          <p:cNvGrpSpPr/>
          <p:nvPr/>
        </p:nvGrpSpPr>
        <p:grpSpPr>
          <a:xfrm>
            <a:off x="1857687" y="1515446"/>
            <a:ext cx="1156488" cy="1156488"/>
            <a:chOff x="1421214" y="1261118"/>
            <a:chExt cx="1156488" cy="1156488"/>
          </a:xfrm>
        </p:grpSpPr>
        <p:pic>
          <p:nvPicPr>
            <p:cNvPr id="43" name="그림 42" descr="Clipart - mono business &lt;strong&gt;user&lt;/strong&gt;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421214" y="1261118"/>
              <a:ext cx="1156488" cy="1156488"/>
            </a:xfrm>
            <a:prstGeom prst="rect">
              <a:avLst/>
            </a:prstGeom>
          </p:spPr>
        </p:pic>
        <p:sp>
          <p:nvSpPr>
            <p:cNvPr id="44" name="TextBox 43"/>
            <p:cNvSpPr txBox="1"/>
            <p:nvPr/>
          </p:nvSpPr>
          <p:spPr>
            <a:xfrm>
              <a:off x="1679511" y="1605148"/>
              <a:ext cx="68058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bg1"/>
                  </a:solidFill>
                </a:rPr>
                <a:t>사용자</a:t>
              </a:r>
            </a:p>
          </p:txBody>
        </p:sp>
      </p:grpSp>
      <p:cxnSp>
        <p:nvCxnSpPr>
          <p:cNvPr id="45" name="직선 연결선 44"/>
          <p:cNvCxnSpPr/>
          <p:nvPr/>
        </p:nvCxnSpPr>
        <p:spPr>
          <a:xfrm>
            <a:off x="166240" y="783770"/>
            <a:ext cx="11742731" cy="0"/>
          </a:xfrm>
          <a:prstGeom prst="line">
            <a:avLst/>
          </a:prstGeom>
          <a:ln w="190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44484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505" y="1186822"/>
            <a:ext cx="3189600" cy="5316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6240" y="190215"/>
            <a:ext cx="10515600" cy="593555"/>
          </a:xfrm>
        </p:spPr>
        <p:txBody>
          <a:bodyPr>
            <a:normAutofit/>
          </a:bodyPr>
          <a:lstStyle/>
          <a:p>
            <a:r>
              <a:rPr lang="ko-KR" altLang="en-US" sz="3200" dirty="0"/>
              <a:t>메인 화면</a:t>
            </a:r>
            <a:endParaRPr lang="en-US" altLang="ko-KR" sz="3200" dirty="0"/>
          </a:p>
        </p:txBody>
      </p:sp>
      <p:sp>
        <p:nvSpPr>
          <p:cNvPr id="3" name="TextBox 2"/>
          <p:cNvSpPr txBox="1"/>
          <p:nvPr/>
        </p:nvSpPr>
        <p:spPr>
          <a:xfrm>
            <a:off x="5362047" y="1732865"/>
            <a:ext cx="5736774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2100" dirty="0"/>
          </a:p>
          <a:p>
            <a:r>
              <a:rPr lang="en-US" altLang="ko-KR" sz="2100" dirty="0"/>
              <a:t>World Photo </a:t>
            </a:r>
            <a:r>
              <a:rPr lang="ko-KR" altLang="en-US" sz="2100" dirty="0"/>
              <a:t>에서 원하는 지역의 사진을 볼 수 있습니다</a:t>
            </a:r>
            <a:r>
              <a:rPr lang="en-US" altLang="ko-KR" sz="2100" dirty="0"/>
              <a:t>.</a:t>
            </a:r>
          </a:p>
          <a:p>
            <a:endParaRPr lang="en-US" altLang="ko-KR" sz="2100" dirty="0"/>
          </a:p>
          <a:p>
            <a:r>
              <a:rPr lang="en-US" altLang="ko-KR" sz="2100" dirty="0"/>
              <a:t>Setting </a:t>
            </a:r>
            <a:r>
              <a:rPr lang="ko-KR" altLang="en-US" sz="2100" dirty="0"/>
              <a:t>에서 알림 설정 및  계정관리를 할 수 있습니다</a:t>
            </a:r>
            <a:r>
              <a:rPr lang="en-US" altLang="ko-KR" sz="2100" dirty="0"/>
              <a:t>.</a:t>
            </a:r>
          </a:p>
          <a:p>
            <a:endParaRPr lang="en-US" altLang="ko-KR" sz="2100" dirty="0"/>
          </a:p>
          <a:p>
            <a:r>
              <a:rPr lang="en-US" altLang="ko-KR" sz="2100" dirty="0"/>
              <a:t>My page</a:t>
            </a:r>
            <a:r>
              <a:rPr lang="ko-KR" altLang="en-US" sz="2100" dirty="0"/>
              <a:t>에서 자신이 올린 사진을 관리 할 수 있습니다</a:t>
            </a:r>
            <a:r>
              <a:rPr lang="en-US" altLang="ko-KR" sz="2100" dirty="0"/>
              <a:t>.</a:t>
            </a:r>
          </a:p>
          <a:p>
            <a:endParaRPr lang="en-US" altLang="ko-KR" sz="2100" dirty="0"/>
          </a:p>
          <a:p>
            <a:r>
              <a:rPr lang="en-US" altLang="ko-KR" sz="2100" dirty="0"/>
              <a:t>Info</a:t>
            </a:r>
            <a:r>
              <a:rPr lang="ko-KR" altLang="en-US" sz="2100" dirty="0"/>
              <a:t>에서 개발자 정보를 알 수 있습니다</a:t>
            </a:r>
            <a:r>
              <a:rPr lang="en-US" altLang="ko-KR" sz="2100" dirty="0"/>
              <a:t>.</a:t>
            </a:r>
          </a:p>
          <a:p>
            <a:endParaRPr lang="en-US" altLang="ko-KR" dirty="0"/>
          </a:p>
        </p:txBody>
      </p:sp>
      <p:cxnSp>
        <p:nvCxnSpPr>
          <p:cNvPr id="7" name="직선 연결선 6"/>
          <p:cNvCxnSpPr/>
          <p:nvPr/>
        </p:nvCxnSpPr>
        <p:spPr>
          <a:xfrm>
            <a:off x="166240" y="783770"/>
            <a:ext cx="11742731" cy="0"/>
          </a:xfrm>
          <a:prstGeom prst="line">
            <a:avLst/>
          </a:prstGeom>
          <a:ln w="190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55099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505" y="1186821"/>
            <a:ext cx="3189600" cy="5316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6240" y="190215"/>
            <a:ext cx="10515600" cy="593555"/>
          </a:xfrm>
        </p:spPr>
        <p:txBody>
          <a:bodyPr>
            <a:normAutofit/>
          </a:bodyPr>
          <a:lstStyle/>
          <a:p>
            <a:r>
              <a:rPr lang="ko-KR" altLang="en-US" sz="3200" dirty="0"/>
              <a:t>원하는 장소의 사진보기</a:t>
            </a:r>
            <a:endParaRPr lang="en-US" altLang="ko-KR" sz="3200" dirty="0"/>
          </a:p>
        </p:txBody>
      </p:sp>
      <p:sp>
        <p:nvSpPr>
          <p:cNvPr id="3" name="TextBox 2"/>
          <p:cNvSpPr txBox="1"/>
          <p:nvPr/>
        </p:nvSpPr>
        <p:spPr>
          <a:xfrm>
            <a:off x="5424040" y="2336716"/>
            <a:ext cx="5736774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/>
          </a:p>
          <a:p>
            <a:r>
              <a:rPr lang="ko-KR" altLang="en-US" sz="2100" dirty="0"/>
              <a:t>사용자는 지도에서 자신이 보고싶은 지역의 영역을 그립니다</a:t>
            </a:r>
            <a:r>
              <a:rPr lang="en-US" altLang="ko-KR" sz="2100" dirty="0"/>
              <a:t>.</a:t>
            </a:r>
          </a:p>
          <a:p>
            <a:endParaRPr lang="en-US" altLang="ko-KR" sz="2100" dirty="0"/>
          </a:p>
          <a:p>
            <a:endParaRPr lang="en-US" altLang="ko-KR" sz="2100" dirty="0"/>
          </a:p>
          <a:p>
            <a:r>
              <a:rPr lang="ko-KR" altLang="en-US" sz="2100" dirty="0"/>
              <a:t>영역을 선택한후 완료 버튼을 누르면 다음 화면으로 넘어갑니다</a:t>
            </a:r>
            <a:r>
              <a:rPr lang="en-US" altLang="ko-KR" sz="2100" dirty="0"/>
              <a:t>.</a:t>
            </a:r>
          </a:p>
          <a:p>
            <a:endParaRPr lang="en-US" altLang="ko-KR" sz="2200" dirty="0"/>
          </a:p>
          <a:p>
            <a:endParaRPr lang="en-US" altLang="ko-KR" dirty="0"/>
          </a:p>
        </p:txBody>
      </p:sp>
      <p:cxnSp>
        <p:nvCxnSpPr>
          <p:cNvPr id="6" name="직선 연결선 5"/>
          <p:cNvCxnSpPr/>
          <p:nvPr/>
        </p:nvCxnSpPr>
        <p:spPr>
          <a:xfrm>
            <a:off x="166240" y="783770"/>
            <a:ext cx="11742731" cy="0"/>
          </a:xfrm>
          <a:prstGeom prst="line">
            <a:avLst/>
          </a:prstGeom>
          <a:ln w="190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26767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505" y="1186821"/>
            <a:ext cx="3189600" cy="53172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6240" y="190215"/>
            <a:ext cx="10515600" cy="593555"/>
          </a:xfrm>
        </p:spPr>
        <p:txBody>
          <a:bodyPr>
            <a:normAutofit/>
          </a:bodyPr>
          <a:lstStyle/>
          <a:p>
            <a:r>
              <a:rPr lang="ko-KR" altLang="en-US" sz="3200" dirty="0"/>
              <a:t>원하는 장소의 사진보기</a:t>
            </a:r>
            <a:endParaRPr lang="en-US" altLang="ko-KR" sz="3200" dirty="0"/>
          </a:p>
        </p:txBody>
      </p:sp>
      <p:sp>
        <p:nvSpPr>
          <p:cNvPr id="3" name="TextBox 2"/>
          <p:cNvSpPr txBox="1"/>
          <p:nvPr/>
        </p:nvSpPr>
        <p:spPr>
          <a:xfrm>
            <a:off x="5424040" y="1562383"/>
            <a:ext cx="5736774" cy="42011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/>
          </a:p>
          <a:p>
            <a:r>
              <a:rPr lang="ko-KR" altLang="en-US" sz="2100" dirty="0"/>
              <a:t>영역을 선택한후 완료 버튼을 누르면 선택한 영역에서 여러사람들이 찍은 다양한 사진을 볼 수 있습니다</a:t>
            </a:r>
            <a:r>
              <a:rPr lang="en-US" altLang="ko-KR" sz="2100" dirty="0"/>
              <a:t>.</a:t>
            </a:r>
          </a:p>
          <a:p>
            <a:endParaRPr lang="en-US" altLang="ko-KR" sz="2100" dirty="0"/>
          </a:p>
          <a:p>
            <a:endParaRPr lang="en-US" altLang="ko-KR" sz="2100" dirty="0"/>
          </a:p>
          <a:p>
            <a:r>
              <a:rPr lang="ko-KR" altLang="en-US" sz="2100" dirty="0"/>
              <a:t>보기 옵션을 눌러 기간 설정</a:t>
            </a:r>
            <a:r>
              <a:rPr lang="en-US" altLang="ko-KR" sz="2100" dirty="0"/>
              <a:t>, </a:t>
            </a:r>
            <a:r>
              <a:rPr lang="ko-KR" altLang="en-US" sz="2100" dirty="0"/>
              <a:t>사진 정렬 순서 등을 정할 수 있습니다</a:t>
            </a:r>
            <a:r>
              <a:rPr lang="en-US" altLang="ko-KR" sz="2100" dirty="0"/>
              <a:t>.</a:t>
            </a:r>
          </a:p>
          <a:p>
            <a:endParaRPr lang="en-US" altLang="ko-KR" sz="2100" dirty="0"/>
          </a:p>
          <a:p>
            <a:endParaRPr lang="en-US" altLang="ko-KR" sz="2100" dirty="0"/>
          </a:p>
          <a:p>
            <a:r>
              <a:rPr lang="ko-KR" altLang="en-US" sz="2100" dirty="0"/>
              <a:t>마음에 드는 사진에 대하여 </a:t>
            </a:r>
            <a:r>
              <a:rPr lang="en-US" altLang="ko-KR" sz="2100" dirty="0"/>
              <a:t>‘</a:t>
            </a:r>
            <a:r>
              <a:rPr lang="ko-KR" altLang="en-US" sz="2100" dirty="0"/>
              <a:t>좋아요</a:t>
            </a:r>
            <a:r>
              <a:rPr lang="en-US" altLang="ko-KR" sz="2100" dirty="0"/>
              <a:t>’</a:t>
            </a:r>
            <a:r>
              <a:rPr lang="ko-KR" altLang="en-US" sz="2100" dirty="0"/>
              <a:t>를 누를 수 있습니다</a:t>
            </a:r>
            <a:r>
              <a:rPr lang="en-US" altLang="ko-KR" sz="2100" dirty="0"/>
              <a:t>.</a:t>
            </a:r>
          </a:p>
          <a:p>
            <a:endParaRPr lang="en-US" altLang="ko-KR" dirty="0"/>
          </a:p>
        </p:txBody>
      </p:sp>
      <p:cxnSp>
        <p:nvCxnSpPr>
          <p:cNvPr id="7" name="직선 연결선 6"/>
          <p:cNvCxnSpPr/>
          <p:nvPr/>
        </p:nvCxnSpPr>
        <p:spPr>
          <a:xfrm>
            <a:off x="166240" y="783770"/>
            <a:ext cx="11742731" cy="0"/>
          </a:xfrm>
          <a:prstGeom prst="line">
            <a:avLst/>
          </a:prstGeom>
          <a:ln w="190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16294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타원 44">
            <a:extLst/>
          </p:cNvPr>
          <p:cNvSpPr/>
          <p:nvPr/>
        </p:nvSpPr>
        <p:spPr>
          <a:xfrm>
            <a:off x="4128606" y="1351038"/>
            <a:ext cx="2554895" cy="946989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effectLst>
                  <a:outerShdw blurRad="50800" dist="50800" dir="5400000" algn="ctr" rotWithShape="0">
                    <a:schemeClr val="bg1">
                      <a:lumMod val="50000"/>
                      <a:lumOff val="50000"/>
                    </a:schemeClr>
                  </a:outerShdw>
                </a:effectLst>
              </a:rPr>
              <a:t>어플리케이션 실행</a:t>
            </a:r>
          </a:p>
        </p:txBody>
      </p:sp>
      <p:sp>
        <p:nvSpPr>
          <p:cNvPr id="46" name="타원 45">
            <a:extLst/>
          </p:cNvPr>
          <p:cNvSpPr/>
          <p:nvPr/>
        </p:nvSpPr>
        <p:spPr>
          <a:xfrm>
            <a:off x="7982889" y="1378438"/>
            <a:ext cx="1391938" cy="78571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effectLst>
                  <a:outerShdw blurRad="50800" dist="50800" dir="5400000" algn="ctr" rotWithShape="0">
                    <a:schemeClr val="bg1">
                      <a:lumMod val="50000"/>
                      <a:lumOff val="50000"/>
                    </a:schemeClr>
                  </a:outerShdw>
                </a:effectLst>
              </a:rPr>
              <a:t>로그인</a:t>
            </a:r>
          </a:p>
        </p:txBody>
      </p:sp>
      <p:cxnSp>
        <p:nvCxnSpPr>
          <p:cNvPr id="48" name="직선 화살표 연결선 47">
            <a:extLst/>
          </p:cNvPr>
          <p:cNvCxnSpPr/>
          <p:nvPr/>
        </p:nvCxnSpPr>
        <p:spPr>
          <a:xfrm>
            <a:off x="2647289" y="1825054"/>
            <a:ext cx="124175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/>
          </p:cNvPr>
          <p:cNvCxnSpPr>
            <a:cxnSpLocks/>
          </p:cNvCxnSpPr>
          <p:nvPr/>
        </p:nvCxnSpPr>
        <p:spPr>
          <a:xfrm>
            <a:off x="6899817" y="1808965"/>
            <a:ext cx="833196" cy="325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/>
          </p:cNvPr>
          <p:cNvCxnSpPr>
            <a:cxnSpLocks/>
          </p:cNvCxnSpPr>
          <p:nvPr/>
        </p:nvCxnSpPr>
        <p:spPr>
          <a:xfrm>
            <a:off x="5371020" y="2430400"/>
            <a:ext cx="0" cy="35425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51" name="타원 50">
            <a:extLst/>
          </p:cNvPr>
          <p:cNvSpPr/>
          <p:nvPr/>
        </p:nvSpPr>
        <p:spPr>
          <a:xfrm>
            <a:off x="4061063" y="2894955"/>
            <a:ext cx="2689981" cy="73195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effectLst>
                  <a:outerShdw blurRad="50800" dist="50800" dir="5400000" algn="ctr" rotWithShape="0">
                    <a:schemeClr val="bg1">
                      <a:lumMod val="50000"/>
                      <a:lumOff val="50000"/>
                    </a:schemeClr>
                  </a:outerShdw>
                </a:effectLst>
              </a:rPr>
              <a:t>백그라운드 실행</a:t>
            </a:r>
          </a:p>
        </p:txBody>
      </p:sp>
      <p:cxnSp>
        <p:nvCxnSpPr>
          <p:cNvPr id="52" name="직선 화살표 연결선 51">
            <a:extLst/>
          </p:cNvPr>
          <p:cNvCxnSpPr>
            <a:cxnSpLocks/>
          </p:cNvCxnSpPr>
          <p:nvPr/>
        </p:nvCxnSpPr>
        <p:spPr>
          <a:xfrm flipH="1">
            <a:off x="6890218" y="2101384"/>
            <a:ext cx="1092672" cy="92002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53" name="타원 52">
            <a:extLst/>
          </p:cNvPr>
          <p:cNvSpPr/>
          <p:nvPr/>
        </p:nvSpPr>
        <p:spPr>
          <a:xfrm>
            <a:off x="5292035" y="4315972"/>
            <a:ext cx="3333868" cy="73195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effectLst>
                  <a:outerShdw blurRad="50800" dist="50800" dir="5400000" algn="ctr" rotWithShape="0">
                    <a:schemeClr val="bg1">
                      <a:lumMod val="50000"/>
                      <a:lumOff val="50000"/>
                    </a:schemeClr>
                  </a:outerShdw>
                </a:effectLst>
              </a:rPr>
              <a:t>카메라 어플리케이션 실행</a:t>
            </a:r>
          </a:p>
        </p:txBody>
      </p:sp>
      <p:sp>
        <p:nvSpPr>
          <p:cNvPr id="54" name="타원 53">
            <a:extLst/>
          </p:cNvPr>
          <p:cNvSpPr/>
          <p:nvPr/>
        </p:nvSpPr>
        <p:spPr>
          <a:xfrm>
            <a:off x="2647289" y="4288858"/>
            <a:ext cx="2423427" cy="73195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effectLst>
                  <a:outerShdw blurRad="50800" dist="50800" dir="5400000" algn="ctr" rotWithShape="0">
                    <a:schemeClr val="bg1">
                      <a:lumMod val="50000"/>
                      <a:lumOff val="50000"/>
                    </a:schemeClr>
                  </a:outerShdw>
                </a:effectLst>
              </a:rPr>
              <a:t>특정 지역 도달</a:t>
            </a:r>
          </a:p>
        </p:txBody>
      </p:sp>
      <p:cxnSp>
        <p:nvCxnSpPr>
          <p:cNvPr id="55" name="직선 화살표 연결선 54">
            <a:extLst/>
          </p:cNvPr>
          <p:cNvCxnSpPr>
            <a:cxnSpLocks/>
          </p:cNvCxnSpPr>
          <p:nvPr/>
        </p:nvCxnSpPr>
        <p:spPr>
          <a:xfrm flipH="1">
            <a:off x="4423929" y="3703177"/>
            <a:ext cx="456090" cy="48452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/>
          </p:cNvPr>
          <p:cNvCxnSpPr>
            <a:cxnSpLocks/>
          </p:cNvCxnSpPr>
          <p:nvPr/>
        </p:nvCxnSpPr>
        <p:spPr>
          <a:xfrm flipH="1">
            <a:off x="9939110" y="4152441"/>
            <a:ext cx="2" cy="69801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57" name="타원 56">
            <a:extLst/>
          </p:cNvPr>
          <p:cNvSpPr/>
          <p:nvPr/>
        </p:nvSpPr>
        <p:spPr>
          <a:xfrm>
            <a:off x="8587784" y="5035819"/>
            <a:ext cx="2702656" cy="90163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effectLst>
                  <a:outerShdw blurRad="50800" dist="50800" dir="5400000" algn="ctr" rotWithShape="0">
                    <a:schemeClr val="bg1">
                      <a:lumMod val="50000"/>
                      <a:lumOff val="50000"/>
                    </a:schemeClr>
                  </a:outerShdw>
                </a:effectLst>
              </a:rPr>
              <a:t>사진을 업로드할지 묻는 팝업</a:t>
            </a:r>
          </a:p>
        </p:txBody>
      </p:sp>
      <p:cxnSp>
        <p:nvCxnSpPr>
          <p:cNvPr id="58" name="직선 화살표 연결선 57">
            <a:extLst/>
          </p:cNvPr>
          <p:cNvCxnSpPr>
            <a:cxnSpLocks/>
          </p:cNvCxnSpPr>
          <p:nvPr/>
        </p:nvCxnSpPr>
        <p:spPr>
          <a:xfrm>
            <a:off x="5800171" y="3699124"/>
            <a:ext cx="474871" cy="48728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/>
          </p:cNvPr>
          <p:cNvCxnSpPr>
            <a:cxnSpLocks/>
          </p:cNvCxnSpPr>
          <p:nvPr/>
        </p:nvCxnSpPr>
        <p:spPr>
          <a:xfrm flipH="1">
            <a:off x="3856875" y="5095423"/>
            <a:ext cx="2127" cy="24399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60" name="타원 59">
            <a:extLst/>
          </p:cNvPr>
          <p:cNvSpPr/>
          <p:nvPr/>
        </p:nvSpPr>
        <p:spPr>
          <a:xfrm>
            <a:off x="2502650" y="5439969"/>
            <a:ext cx="2708452" cy="76674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effectLst>
                  <a:outerShdw blurRad="50800" dist="50800" dir="5400000" algn="ctr" rotWithShape="0">
                    <a:schemeClr val="bg1">
                      <a:lumMod val="50000"/>
                      <a:lumOff val="50000"/>
                    </a:schemeClr>
                  </a:outerShdw>
                </a:effectLst>
              </a:rPr>
              <a:t>추억 사진에 대한 푸시 메시지</a:t>
            </a:r>
          </a:p>
        </p:txBody>
      </p:sp>
      <p:sp>
        <p:nvSpPr>
          <p:cNvPr id="61" name="타원 60">
            <a:extLst/>
          </p:cNvPr>
          <p:cNvSpPr/>
          <p:nvPr/>
        </p:nvSpPr>
        <p:spPr>
          <a:xfrm>
            <a:off x="9101905" y="3235127"/>
            <a:ext cx="1674414" cy="73195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effectLst>
                  <a:outerShdw blurRad="50800" dist="50800" dir="5400000" algn="ctr" rotWithShape="0">
                    <a:schemeClr val="bg1">
                      <a:lumMod val="50000"/>
                      <a:lumOff val="50000"/>
                    </a:schemeClr>
                  </a:outerShdw>
                </a:effectLst>
              </a:rPr>
              <a:t>사진 촬영</a:t>
            </a:r>
          </a:p>
        </p:txBody>
      </p:sp>
      <p:cxnSp>
        <p:nvCxnSpPr>
          <p:cNvPr id="62" name="직선 화살표 연결선 61">
            <a:extLst/>
          </p:cNvPr>
          <p:cNvCxnSpPr>
            <a:cxnSpLocks/>
          </p:cNvCxnSpPr>
          <p:nvPr/>
        </p:nvCxnSpPr>
        <p:spPr>
          <a:xfrm flipV="1">
            <a:off x="8625903" y="3942765"/>
            <a:ext cx="457512" cy="47152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0" name="제목 1"/>
          <p:cNvSpPr txBox="1">
            <a:spLocks/>
          </p:cNvSpPr>
          <p:nvPr/>
        </p:nvSpPr>
        <p:spPr>
          <a:xfrm>
            <a:off x="166240" y="190215"/>
            <a:ext cx="10515600" cy="59355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332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200" dirty="0"/>
              <a:t>어플리케이션이 백그라운드에서 실행될 때</a:t>
            </a:r>
          </a:p>
        </p:txBody>
      </p:sp>
      <p:pic>
        <p:nvPicPr>
          <p:cNvPr id="3" name="그림 2" descr="Clipart - mono business &lt;strong&gt;user&lt;/strong&gt;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421214" y="1261118"/>
            <a:ext cx="1156488" cy="115648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679511" y="1605148"/>
            <a:ext cx="6805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</a:rPr>
              <a:t>사용자</a:t>
            </a:r>
          </a:p>
        </p:txBody>
      </p:sp>
      <p:cxnSp>
        <p:nvCxnSpPr>
          <p:cNvPr id="33" name="직선 연결선 32"/>
          <p:cNvCxnSpPr/>
          <p:nvPr/>
        </p:nvCxnSpPr>
        <p:spPr>
          <a:xfrm>
            <a:off x="166240" y="783770"/>
            <a:ext cx="11742731" cy="0"/>
          </a:xfrm>
          <a:prstGeom prst="line">
            <a:avLst/>
          </a:prstGeom>
          <a:ln w="190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75727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6240" y="190215"/>
            <a:ext cx="10515600" cy="593555"/>
          </a:xfrm>
        </p:spPr>
        <p:txBody>
          <a:bodyPr>
            <a:normAutofit/>
          </a:bodyPr>
          <a:lstStyle/>
          <a:p>
            <a:r>
              <a:rPr lang="ko-KR" altLang="en-US" sz="3200" dirty="0"/>
              <a:t>사진을 찍었을 때</a:t>
            </a:r>
          </a:p>
        </p:txBody>
      </p:sp>
      <p:pic>
        <p:nvPicPr>
          <p:cNvPr id="9" name="내용 개체 틀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505" y="1185579"/>
            <a:ext cx="3191066" cy="5318443"/>
          </a:xfrm>
        </p:spPr>
      </p:pic>
      <p:sp>
        <p:nvSpPr>
          <p:cNvPr id="3" name="TextBox 2"/>
          <p:cNvSpPr txBox="1"/>
          <p:nvPr/>
        </p:nvSpPr>
        <p:spPr>
          <a:xfrm>
            <a:off x="5424040" y="1433336"/>
            <a:ext cx="573677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/>
          </a:p>
          <a:p>
            <a:r>
              <a:rPr lang="en-US" altLang="ko-KR" dirty="0"/>
              <a:t> </a:t>
            </a:r>
            <a:r>
              <a:rPr lang="ko-KR" altLang="en-US" sz="2100" dirty="0"/>
              <a:t>사용자가 카메라 어플을 이용하여 사진을 찍은 후 카메라 어플을 종료하면 팝업 알림이 발생합니다</a:t>
            </a:r>
            <a:r>
              <a:rPr lang="en-US" altLang="ko-KR" sz="2100" dirty="0"/>
              <a:t>.</a:t>
            </a:r>
          </a:p>
          <a:p>
            <a:endParaRPr lang="en-US" altLang="ko-KR" sz="2100" dirty="0"/>
          </a:p>
          <a:p>
            <a:endParaRPr lang="en-US" altLang="ko-KR" sz="2100" dirty="0"/>
          </a:p>
          <a:p>
            <a:r>
              <a:rPr lang="ko-KR" altLang="en-US" sz="2100" dirty="0"/>
              <a:t>취소 버튼을 누르면 아무 일도 발생하지 않고 팝업 알림은 사라집니다</a:t>
            </a:r>
            <a:r>
              <a:rPr lang="en-US" altLang="ko-KR" sz="2100" dirty="0"/>
              <a:t>.</a:t>
            </a:r>
          </a:p>
          <a:p>
            <a:endParaRPr lang="en-US" altLang="ko-KR" sz="2100" dirty="0"/>
          </a:p>
          <a:p>
            <a:endParaRPr lang="en-US" altLang="ko-KR" sz="2100" dirty="0"/>
          </a:p>
          <a:p>
            <a:r>
              <a:rPr lang="ko-KR" altLang="en-US" sz="2100" dirty="0"/>
              <a:t>올리기 버튼을 누르면 방금 찍은 사진을 선택하여 </a:t>
            </a:r>
            <a:r>
              <a:rPr lang="en-US" altLang="ko-KR" sz="2100" dirty="0"/>
              <a:t>Photo Place</a:t>
            </a:r>
            <a:r>
              <a:rPr lang="ko-KR" altLang="en-US" sz="2100" dirty="0"/>
              <a:t>에 올릴 수 있는 새로운 화면으로 이동합니다</a:t>
            </a:r>
            <a:r>
              <a:rPr lang="en-US" altLang="ko-KR" sz="2100" dirty="0"/>
              <a:t>.</a:t>
            </a:r>
          </a:p>
          <a:p>
            <a:endParaRPr lang="ko-KR" altLang="en-US" dirty="0"/>
          </a:p>
        </p:txBody>
      </p:sp>
      <p:cxnSp>
        <p:nvCxnSpPr>
          <p:cNvPr id="6" name="직선 연결선 5"/>
          <p:cNvCxnSpPr/>
          <p:nvPr/>
        </p:nvCxnSpPr>
        <p:spPr>
          <a:xfrm>
            <a:off x="166240" y="783770"/>
            <a:ext cx="11742731" cy="0"/>
          </a:xfrm>
          <a:prstGeom prst="line">
            <a:avLst/>
          </a:prstGeom>
          <a:ln w="190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12278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297</TotalTime>
  <Words>359</Words>
  <Application>Microsoft Office PowerPoint</Application>
  <PresentationFormat>와이드스크린</PresentationFormat>
  <Paragraphs>92</Paragraphs>
  <Slides>12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8" baseType="lpstr">
      <vt:lpstr>맑은 고딕</vt:lpstr>
      <vt:lpstr>Arial</vt:lpstr>
      <vt:lpstr>Calibri</vt:lpstr>
      <vt:lpstr>Calibri Light</vt:lpstr>
      <vt:lpstr>Wingdings</vt:lpstr>
      <vt:lpstr>Office Theme</vt:lpstr>
      <vt:lpstr>Photo Place</vt:lpstr>
      <vt:lpstr>목차</vt:lpstr>
      <vt:lpstr>프로젝트 소개</vt:lpstr>
      <vt:lpstr>PowerPoint 프레젠테이션</vt:lpstr>
      <vt:lpstr>메인 화면</vt:lpstr>
      <vt:lpstr>원하는 장소의 사진보기</vt:lpstr>
      <vt:lpstr>원하는 장소의 사진보기</vt:lpstr>
      <vt:lpstr>PowerPoint 프레젠테이션</vt:lpstr>
      <vt:lpstr>사진을 찍었을 때</vt:lpstr>
      <vt:lpstr>사진을 찍었을 때</vt:lpstr>
      <vt:lpstr>사진을 찍었던 장소에 다시 방문 하였을 때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시나리오 &amp; 콘티</dc:title>
  <dc:creator>임희제</dc:creator>
  <cp:lastModifiedBy>임희제</cp:lastModifiedBy>
  <cp:revision>37</cp:revision>
  <dcterms:created xsi:type="dcterms:W3CDTF">2017-09-02T02:28:00Z</dcterms:created>
  <dcterms:modified xsi:type="dcterms:W3CDTF">2017-09-02T13:27:41Z</dcterms:modified>
</cp:coreProperties>
</file>